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78" r:id="rId4"/>
    <p:sldId id="276" r:id="rId5"/>
    <p:sldId id="277" r:id="rId6"/>
    <p:sldId id="279" r:id="rId7"/>
    <p:sldId id="263" r:id="rId8"/>
    <p:sldId id="268" r:id="rId9"/>
    <p:sldId id="280" r:id="rId10"/>
    <p:sldId id="269" r:id="rId11"/>
    <p:sldId id="270" r:id="rId12"/>
    <p:sldId id="272" r:id="rId13"/>
    <p:sldId id="271" r:id="rId14"/>
    <p:sldId id="275" r:id="rId15"/>
    <p:sldId id="281" r:id="rId16"/>
    <p:sldId id="27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FF33"/>
    <a:srgbClr val="FF3399"/>
    <a:srgbClr val="B6C30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802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AE52ED-D59A-41BF-ABAB-15C68285F5DC}" type="doc">
      <dgm:prSet loTypeId="urn:microsoft.com/office/officeart/2008/layout/RadialCluster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2A28AA52-BBC7-420E-97BC-1D38489D51E2}">
      <dgm:prSet phldrT="[Текст]" custT="1"/>
      <dgm:spPr/>
      <dgm:t>
        <a:bodyPr/>
        <a:lstStyle/>
        <a:p>
          <a:r>
            <a:rPr lang="ru-RU" sz="2800" dirty="0">
              <a:latin typeface="Georgia" panose="02040502050405020303" pitchFamily="18" charset="0"/>
            </a:rPr>
            <a:t>Как же осуществляется наставничество?</a:t>
          </a:r>
        </a:p>
      </dgm:t>
    </dgm:pt>
    <dgm:pt modelId="{F980CDCF-C76C-4EC7-AAF9-0C4A0634CF80}" type="parTrans" cxnId="{549A3383-CA91-4231-804C-1821EB2E3BD5}">
      <dgm:prSet/>
      <dgm:spPr/>
      <dgm:t>
        <a:bodyPr/>
        <a:lstStyle/>
        <a:p>
          <a:endParaRPr lang="ru-RU"/>
        </a:p>
      </dgm:t>
    </dgm:pt>
    <dgm:pt modelId="{DC84B7D2-4562-43B6-A41D-C026890B6A89}" type="sibTrans" cxnId="{549A3383-CA91-4231-804C-1821EB2E3BD5}">
      <dgm:prSet/>
      <dgm:spPr/>
      <dgm:t>
        <a:bodyPr/>
        <a:lstStyle/>
        <a:p>
          <a:endParaRPr lang="ru-RU"/>
        </a:p>
      </dgm:t>
    </dgm:pt>
    <dgm:pt modelId="{D5635642-B8FF-4AB0-8F61-D931E41AA666}">
      <dgm:prSet phldrT="[Текст]"/>
      <dgm:spPr/>
      <dgm:t>
        <a:bodyPr/>
        <a:lstStyle/>
        <a:p>
          <a:r>
            <a:rPr lang="ru-RU" dirty="0">
              <a:latin typeface="Georgia" panose="02040502050405020303" pitchFamily="18" charset="0"/>
            </a:rPr>
            <a:t>Форма наставничества «НАСТАВНИК-МОЛОДОЙ ПЕДАГОГ»</a:t>
          </a:r>
        </a:p>
      </dgm:t>
    </dgm:pt>
    <dgm:pt modelId="{7197A673-44B4-4047-9C7D-57C6BDF77133}" type="parTrans" cxnId="{0AECC176-54C5-446B-BCA1-3BAAB248B1FE}">
      <dgm:prSet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dgm:style>
      </dgm:prSet>
      <dgm:spPr>
        <a:ln w="38100" cap="flat" cmpd="sng" algn="ctr">
          <a:solidFill>
            <a:schemeClr val="accent2"/>
          </a:solidFill>
          <a:prstDash val="solid"/>
          <a:round/>
          <a:headEnd type="none" w="med" len="med"/>
          <a:tailEnd type="arrow" w="med" len="med"/>
        </a:ln>
      </dgm:spPr>
      <dgm:t>
        <a:bodyPr/>
        <a:lstStyle/>
        <a:p>
          <a:endParaRPr lang="ru-RU"/>
        </a:p>
      </dgm:t>
    </dgm:pt>
    <dgm:pt modelId="{ADB69461-57CE-4944-95CB-3E8F23C511CB}" type="sibTrans" cxnId="{0AECC176-54C5-446B-BCA1-3BAAB248B1FE}">
      <dgm:prSet/>
      <dgm:spPr/>
      <dgm:t>
        <a:bodyPr/>
        <a:lstStyle/>
        <a:p>
          <a:endParaRPr lang="ru-RU"/>
        </a:p>
      </dgm:t>
    </dgm:pt>
    <dgm:pt modelId="{8A587D73-9F8D-483A-9748-986C4CB356B3}">
      <dgm:prSet phldrT="[Текст]" custT="1"/>
      <dgm:spPr/>
      <dgm:t>
        <a:bodyPr/>
        <a:lstStyle/>
        <a:p>
          <a:r>
            <a:rPr lang="ru-RU" sz="2000" dirty="0">
              <a:latin typeface="Georgia" panose="02040502050405020303" pitchFamily="18" charset="0"/>
            </a:rPr>
            <a:t>Классное руководство (работа с учащимися, родителями)</a:t>
          </a:r>
        </a:p>
      </dgm:t>
    </dgm:pt>
    <dgm:pt modelId="{06C5202D-4DF4-408C-B6B6-107A56546205}" type="parTrans" cxnId="{AF963B64-2370-4105-8440-F467EB06949F}">
      <dgm:prSet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dgm:style>
      </dgm:prSet>
      <dgm:spPr>
        <a:ln w="38100" cap="flat" cmpd="sng" algn="ctr">
          <a:solidFill>
            <a:schemeClr val="accent2"/>
          </a:solidFill>
          <a:prstDash val="solid"/>
          <a:round/>
          <a:headEnd type="none" w="med" len="med"/>
          <a:tailEnd type="arrow" w="med" len="med"/>
        </a:ln>
      </dgm:spPr>
      <dgm:t>
        <a:bodyPr/>
        <a:lstStyle/>
        <a:p>
          <a:endParaRPr lang="ru-RU"/>
        </a:p>
      </dgm:t>
    </dgm:pt>
    <dgm:pt modelId="{1DCD7172-C52C-4357-80D4-D2F26CADE575}" type="sibTrans" cxnId="{AF963B64-2370-4105-8440-F467EB06949F}">
      <dgm:prSet/>
      <dgm:spPr/>
      <dgm:t>
        <a:bodyPr/>
        <a:lstStyle/>
        <a:p>
          <a:endParaRPr lang="ru-RU"/>
        </a:p>
      </dgm:t>
    </dgm:pt>
    <dgm:pt modelId="{B3C3E2AC-AFE1-492C-90B2-ACC0EE1600F6}">
      <dgm:prSet phldrT="[Текст]" custT="1"/>
      <dgm:spPr/>
      <dgm:t>
        <a:bodyPr/>
        <a:lstStyle/>
        <a:p>
          <a:r>
            <a:rPr lang="ru-RU" sz="1800" kern="1200" dirty="0">
              <a:solidFill>
                <a:prstClr val="white"/>
              </a:solidFill>
              <a:latin typeface="Georgia" panose="02040502050405020303" pitchFamily="18" charset="0"/>
              <a:ea typeface="+mn-ea"/>
              <a:cs typeface="+mn-cs"/>
            </a:rPr>
            <a:t>Совместная</a:t>
          </a:r>
          <a:r>
            <a:rPr lang="ru-RU" sz="1800" kern="1200" baseline="0" dirty="0">
              <a:solidFill>
                <a:prstClr val="white"/>
              </a:solidFill>
              <a:latin typeface="Georgia" panose="02040502050405020303" pitchFamily="18" charset="0"/>
              <a:ea typeface="+mn-ea"/>
              <a:cs typeface="+mn-cs"/>
            </a:rPr>
            <a:t> работа советника и руководителя школьного  Движения Первых</a:t>
          </a:r>
          <a:endParaRPr lang="ru-RU" sz="1800" kern="1200" dirty="0">
            <a:solidFill>
              <a:prstClr val="white"/>
            </a:solidFill>
            <a:latin typeface="Georgia" panose="02040502050405020303" pitchFamily="18" charset="0"/>
            <a:ea typeface="+mn-ea"/>
            <a:cs typeface="+mn-cs"/>
          </a:endParaRPr>
        </a:p>
      </dgm:t>
    </dgm:pt>
    <dgm:pt modelId="{24C25BD7-7CD5-4533-AE61-E8FFD4AE5966}" type="parTrans" cxnId="{0E29A9B3-CD0B-4DEE-BF00-D75649B3DCCE}">
      <dgm:prSet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dgm:style>
      </dgm:prSet>
      <dgm:spPr>
        <a:ln w="38100" cap="flat" cmpd="sng" algn="ctr">
          <a:solidFill>
            <a:schemeClr val="accent2"/>
          </a:solidFill>
          <a:prstDash val="solid"/>
          <a:round/>
          <a:headEnd type="none" w="med" len="med"/>
          <a:tailEnd type="arrow" w="med" len="med"/>
        </a:ln>
      </dgm:spPr>
      <dgm:t>
        <a:bodyPr/>
        <a:lstStyle/>
        <a:p>
          <a:endParaRPr lang="ru-RU"/>
        </a:p>
      </dgm:t>
    </dgm:pt>
    <dgm:pt modelId="{27D488B6-7616-4B32-B23D-BBF44BFDE60B}" type="sibTrans" cxnId="{0E29A9B3-CD0B-4DEE-BF00-D75649B3DCCE}">
      <dgm:prSet/>
      <dgm:spPr/>
      <dgm:t>
        <a:bodyPr/>
        <a:lstStyle/>
        <a:p>
          <a:endParaRPr lang="ru-RU"/>
        </a:p>
      </dgm:t>
    </dgm:pt>
    <dgm:pt modelId="{DE455059-D27B-42ED-9C4B-2C62CB2F634B}">
      <dgm:prSet custT="1"/>
      <dgm:spPr/>
      <dgm:t>
        <a:bodyPr/>
        <a:lstStyle/>
        <a:p>
          <a:pPr algn="ctr"/>
          <a:r>
            <a:rPr lang="ru-RU" sz="1200" dirty="0">
              <a:latin typeface="Georgia" panose="02040502050405020303" pitchFamily="18" charset="0"/>
            </a:rPr>
            <a:t>Помощь</a:t>
          </a:r>
          <a:r>
            <a:rPr lang="ru-RU" sz="1200" baseline="0" dirty="0">
              <a:latin typeface="Georgia" panose="02040502050405020303" pitchFamily="18" charset="0"/>
            </a:rPr>
            <a:t> в учебной деятельности молодого педагога: </a:t>
          </a:r>
        </a:p>
        <a:p>
          <a:pPr algn="l"/>
          <a:r>
            <a:rPr lang="ru-RU" sz="1200" baseline="0" dirty="0">
              <a:latin typeface="Georgia" panose="02040502050405020303" pitchFamily="18" charset="0"/>
            </a:rPr>
            <a:t>- подготовка к урокам;</a:t>
          </a:r>
        </a:p>
        <a:p>
          <a:pPr algn="l"/>
          <a:r>
            <a:rPr lang="ru-RU" sz="1200" baseline="0" dirty="0">
              <a:latin typeface="Georgia" panose="02040502050405020303" pitchFamily="18" charset="0"/>
            </a:rPr>
            <a:t>- повышение квалификации;</a:t>
          </a:r>
        </a:p>
        <a:p>
          <a:pPr algn="l"/>
          <a:r>
            <a:rPr lang="ru-RU" sz="1200" baseline="0" dirty="0">
              <a:latin typeface="Georgia" panose="02040502050405020303" pitchFamily="18" charset="0"/>
            </a:rPr>
            <a:t> -  применение инновационных технологий в образовательном процессе.</a:t>
          </a:r>
          <a:endParaRPr lang="ru-RU" sz="1200" dirty="0">
            <a:latin typeface="Georgia" panose="02040502050405020303" pitchFamily="18" charset="0"/>
          </a:endParaRPr>
        </a:p>
      </dgm:t>
    </dgm:pt>
    <dgm:pt modelId="{C15F5215-D89D-4F07-BFE1-B8B826973920}" type="parTrans" cxnId="{D88904BD-9740-4389-803B-74F40369F7D4}">
      <dgm:prSet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dgm:style>
      </dgm:prSet>
      <dgm:spPr>
        <a:ln w="57150" cap="flat" cmpd="sng" algn="ctr">
          <a:solidFill>
            <a:schemeClr val="accent2"/>
          </a:solidFill>
          <a:prstDash val="solid"/>
          <a:round/>
          <a:headEnd type="none" w="med" len="med"/>
          <a:tailEnd type="arrow" w="med" len="med"/>
        </a:ln>
      </dgm:spPr>
      <dgm:t>
        <a:bodyPr/>
        <a:lstStyle/>
        <a:p>
          <a:endParaRPr lang="ru-RU"/>
        </a:p>
      </dgm:t>
    </dgm:pt>
    <dgm:pt modelId="{FFD7D858-E5ED-4694-B54E-A629DBE7EFA2}" type="sibTrans" cxnId="{D88904BD-9740-4389-803B-74F40369F7D4}">
      <dgm:prSet/>
      <dgm:spPr/>
      <dgm:t>
        <a:bodyPr/>
        <a:lstStyle/>
        <a:p>
          <a:endParaRPr lang="ru-RU"/>
        </a:p>
      </dgm:t>
    </dgm:pt>
    <dgm:pt modelId="{874CECD6-F368-428A-9EC0-BB384CF5F35D}" type="pres">
      <dgm:prSet presAssocID="{0CAE52ED-D59A-41BF-ABAB-15C68285F5DC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B231E93E-637B-4642-A065-8B2FF8C9D92E}" type="pres">
      <dgm:prSet presAssocID="{2A28AA52-BBC7-420E-97BC-1D38489D51E2}" presName="singleCycle" presStyleCnt="0"/>
      <dgm:spPr/>
    </dgm:pt>
    <dgm:pt modelId="{84E0FA80-4A75-43A0-B73E-774C45218DEA}" type="pres">
      <dgm:prSet presAssocID="{2A28AA52-BBC7-420E-97BC-1D38489D51E2}" presName="singleCenter" presStyleLbl="node1" presStyleIdx="0" presStyleCnt="5" custScaleX="185460" custScaleY="86714" custLinFactNeighborX="282" custLinFactNeighborY="-12788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AECD7E05-4142-4B30-A9DA-F33E312F2240}" type="pres">
      <dgm:prSet presAssocID="{7197A673-44B4-4047-9C7D-57C6BDF77133}" presName="Name56" presStyleLbl="parChTrans1D2" presStyleIdx="0" presStyleCnt="4"/>
      <dgm:spPr/>
      <dgm:t>
        <a:bodyPr/>
        <a:lstStyle/>
        <a:p>
          <a:endParaRPr lang="ru-RU"/>
        </a:p>
      </dgm:t>
    </dgm:pt>
    <dgm:pt modelId="{AA2633A9-72A3-4ED8-966D-530A99B0140C}" type="pres">
      <dgm:prSet presAssocID="{D5635642-B8FF-4AB0-8F61-D931E41AA666}" presName="text0" presStyleLbl="node1" presStyleIdx="1" presStyleCnt="5" custScaleX="325297" custRadScaleRad="96668" custRadScaleInc="7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D9C5B9-2D0E-481E-9631-5FAFA493F6DE}" type="pres">
      <dgm:prSet presAssocID="{06C5202D-4DF4-408C-B6B6-107A56546205}" presName="Name56" presStyleLbl="parChTrans1D2" presStyleIdx="1" presStyleCnt="4"/>
      <dgm:spPr/>
      <dgm:t>
        <a:bodyPr/>
        <a:lstStyle/>
        <a:p>
          <a:endParaRPr lang="ru-RU"/>
        </a:p>
      </dgm:t>
    </dgm:pt>
    <dgm:pt modelId="{6603FD3E-891A-4CE0-8257-2AF99CF1ED3A}" type="pres">
      <dgm:prSet presAssocID="{8A587D73-9F8D-483A-9748-986C4CB356B3}" presName="text0" presStyleLbl="node1" presStyleIdx="2" presStyleCnt="5" custScaleX="283008" custRadScaleRad="107274" custRadScaleInc="647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DA9BF-97CB-4474-8B01-A8714F9D597D}" type="pres">
      <dgm:prSet presAssocID="{C15F5215-D89D-4F07-BFE1-B8B826973920}" presName="Name56" presStyleLbl="parChTrans1D2" presStyleIdx="2" presStyleCnt="4"/>
      <dgm:spPr/>
      <dgm:t>
        <a:bodyPr/>
        <a:lstStyle/>
        <a:p>
          <a:endParaRPr lang="ru-RU"/>
        </a:p>
      </dgm:t>
    </dgm:pt>
    <dgm:pt modelId="{77B278A2-7D82-4CCF-8ED4-8E50F57029E9}" type="pres">
      <dgm:prSet presAssocID="{DE455059-D27B-42ED-9C4B-2C62CB2F634B}" presName="text0" presStyleLbl="node1" presStyleIdx="3" presStyleCnt="5" custScaleX="305027" custScaleY="118403" custRadScaleRad="103622" custRadScaleInc="1295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D63376-652F-45E3-BB45-A824C9CFD2A8}" type="pres">
      <dgm:prSet presAssocID="{24C25BD7-7CD5-4533-AE61-E8FFD4AE5966}" presName="Name56" presStyleLbl="parChTrans1D2" presStyleIdx="3" presStyleCnt="4"/>
      <dgm:spPr/>
      <dgm:t>
        <a:bodyPr/>
        <a:lstStyle/>
        <a:p>
          <a:endParaRPr lang="ru-RU"/>
        </a:p>
      </dgm:t>
    </dgm:pt>
    <dgm:pt modelId="{0D9847E5-F595-4446-BED7-079214ABE71A}" type="pres">
      <dgm:prSet presAssocID="{B3C3E2AC-AFE1-492C-90B2-ACC0EE1600F6}" presName="text0" presStyleLbl="node1" presStyleIdx="4" presStyleCnt="5" custScaleX="308964" custScaleY="90563" custRadScaleRad="102994" custRadScaleInc="-2095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49A3383-CA91-4231-804C-1821EB2E3BD5}" srcId="{0CAE52ED-D59A-41BF-ABAB-15C68285F5DC}" destId="{2A28AA52-BBC7-420E-97BC-1D38489D51E2}" srcOrd="0" destOrd="0" parTransId="{F980CDCF-C76C-4EC7-AAF9-0C4A0634CF80}" sibTransId="{DC84B7D2-4562-43B6-A41D-C026890B6A89}"/>
    <dgm:cxn modelId="{D88904BD-9740-4389-803B-74F40369F7D4}" srcId="{2A28AA52-BBC7-420E-97BC-1D38489D51E2}" destId="{DE455059-D27B-42ED-9C4B-2C62CB2F634B}" srcOrd="2" destOrd="0" parTransId="{C15F5215-D89D-4F07-BFE1-B8B826973920}" sibTransId="{FFD7D858-E5ED-4694-B54E-A629DBE7EFA2}"/>
    <dgm:cxn modelId="{0E29A9B3-CD0B-4DEE-BF00-D75649B3DCCE}" srcId="{2A28AA52-BBC7-420E-97BC-1D38489D51E2}" destId="{B3C3E2AC-AFE1-492C-90B2-ACC0EE1600F6}" srcOrd="3" destOrd="0" parTransId="{24C25BD7-7CD5-4533-AE61-E8FFD4AE5966}" sibTransId="{27D488B6-7616-4B32-B23D-BBF44BFDE60B}"/>
    <dgm:cxn modelId="{E05DD73A-B179-40AB-A602-E4B7FE4A18DE}" type="presOf" srcId="{7197A673-44B4-4047-9C7D-57C6BDF77133}" destId="{AECD7E05-4142-4B30-A9DA-F33E312F2240}" srcOrd="0" destOrd="0" presId="urn:microsoft.com/office/officeart/2008/layout/RadialCluster"/>
    <dgm:cxn modelId="{AD79158D-A675-4B4E-A2A6-69394A6E5C63}" type="presOf" srcId="{DE455059-D27B-42ED-9C4B-2C62CB2F634B}" destId="{77B278A2-7D82-4CCF-8ED4-8E50F57029E9}" srcOrd="0" destOrd="0" presId="urn:microsoft.com/office/officeart/2008/layout/RadialCluster"/>
    <dgm:cxn modelId="{69572A78-D813-40B1-95B3-58EDCE5505C7}" type="presOf" srcId="{24C25BD7-7CD5-4533-AE61-E8FFD4AE5966}" destId="{63D63376-652F-45E3-BB45-A824C9CFD2A8}" srcOrd="0" destOrd="0" presId="urn:microsoft.com/office/officeart/2008/layout/RadialCluster"/>
    <dgm:cxn modelId="{39137774-B318-47C7-8BCC-5B42B55FB11F}" type="presOf" srcId="{0CAE52ED-D59A-41BF-ABAB-15C68285F5DC}" destId="{874CECD6-F368-428A-9EC0-BB384CF5F35D}" srcOrd="0" destOrd="0" presId="urn:microsoft.com/office/officeart/2008/layout/RadialCluster"/>
    <dgm:cxn modelId="{0AECC176-54C5-446B-BCA1-3BAAB248B1FE}" srcId="{2A28AA52-BBC7-420E-97BC-1D38489D51E2}" destId="{D5635642-B8FF-4AB0-8F61-D931E41AA666}" srcOrd="0" destOrd="0" parTransId="{7197A673-44B4-4047-9C7D-57C6BDF77133}" sibTransId="{ADB69461-57CE-4944-95CB-3E8F23C511CB}"/>
    <dgm:cxn modelId="{5F3BAF76-1F4F-4B2A-80F3-F267700FDDFB}" type="presOf" srcId="{8A587D73-9F8D-483A-9748-986C4CB356B3}" destId="{6603FD3E-891A-4CE0-8257-2AF99CF1ED3A}" srcOrd="0" destOrd="0" presId="urn:microsoft.com/office/officeart/2008/layout/RadialCluster"/>
    <dgm:cxn modelId="{1A161EE5-8A6D-4356-8098-EB7EDC651279}" type="presOf" srcId="{D5635642-B8FF-4AB0-8F61-D931E41AA666}" destId="{AA2633A9-72A3-4ED8-966D-530A99B0140C}" srcOrd="0" destOrd="0" presId="urn:microsoft.com/office/officeart/2008/layout/RadialCluster"/>
    <dgm:cxn modelId="{6D0D4663-3AF4-47CC-A59E-0012BFF0738A}" type="presOf" srcId="{C15F5215-D89D-4F07-BFE1-B8B826973920}" destId="{3BCDA9BF-97CB-4474-8B01-A8714F9D597D}" srcOrd="0" destOrd="0" presId="urn:microsoft.com/office/officeart/2008/layout/RadialCluster"/>
    <dgm:cxn modelId="{5FE98C35-D38D-4E23-A7BB-039EA8FF5606}" type="presOf" srcId="{2A28AA52-BBC7-420E-97BC-1D38489D51E2}" destId="{84E0FA80-4A75-43A0-B73E-774C45218DEA}" srcOrd="0" destOrd="0" presId="urn:microsoft.com/office/officeart/2008/layout/RadialCluster"/>
    <dgm:cxn modelId="{5CDE885D-B57B-41DB-B251-02CB84947E07}" type="presOf" srcId="{B3C3E2AC-AFE1-492C-90B2-ACC0EE1600F6}" destId="{0D9847E5-F595-4446-BED7-079214ABE71A}" srcOrd="0" destOrd="0" presId="urn:microsoft.com/office/officeart/2008/layout/RadialCluster"/>
    <dgm:cxn modelId="{2FEF1112-3A1F-4BB2-8798-450CC6F3968A}" type="presOf" srcId="{06C5202D-4DF4-408C-B6B6-107A56546205}" destId="{06D9C5B9-2D0E-481E-9631-5FAFA493F6DE}" srcOrd="0" destOrd="0" presId="urn:microsoft.com/office/officeart/2008/layout/RadialCluster"/>
    <dgm:cxn modelId="{AF963B64-2370-4105-8440-F467EB06949F}" srcId="{2A28AA52-BBC7-420E-97BC-1D38489D51E2}" destId="{8A587D73-9F8D-483A-9748-986C4CB356B3}" srcOrd="1" destOrd="0" parTransId="{06C5202D-4DF4-408C-B6B6-107A56546205}" sibTransId="{1DCD7172-C52C-4357-80D4-D2F26CADE575}"/>
    <dgm:cxn modelId="{4DB5E1D3-8AD2-4099-901E-D56D8EE4FAA4}" type="presParOf" srcId="{874CECD6-F368-428A-9EC0-BB384CF5F35D}" destId="{B231E93E-637B-4642-A065-8B2FF8C9D92E}" srcOrd="0" destOrd="0" presId="urn:microsoft.com/office/officeart/2008/layout/RadialCluster"/>
    <dgm:cxn modelId="{20155A21-3CDA-48FF-AD87-E2D6F917B075}" type="presParOf" srcId="{B231E93E-637B-4642-A065-8B2FF8C9D92E}" destId="{84E0FA80-4A75-43A0-B73E-774C45218DEA}" srcOrd="0" destOrd="0" presId="urn:microsoft.com/office/officeart/2008/layout/RadialCluster"/>
    <dgm:cxn modelId="{02BB2FFE-3A84-425B-B858-573E295129AD}" type="presParOf" srcId="{B231E93E-637B-4642-A065-8B2FF8C9D92E}" destId="{AECD7E05-4142-4B30-A9DA-F33E312F2240}" srcOrd="1" destOrd="0" presId="urn:microsoft.com/office/officeart/2008/layout/RadialCluster"/>
    <dgm:cxn modelId="{DF8B4302-5E13-4189-81CE-830E34711DFE}" type="presParOf" srcId="{B231E93E-637B-4642-A065-8B2FF8C9D92E}" destId="{AA2633A9-72A3-4ED8-966D-530A99B0140C}" srcOrd="2" destOrd="0" presId="urn:microsoft.com/office/officeart/2008/layout/RadialCluster"/>
    <dgm:cxn modelId="{CB2CB280-0E48-4CE7-84E2-3E6F5F51858E}" type="presParOf" srcId="{B231E93E-637B-4642-A065-8B2FF8C9D92E}" destId="{06D9C5B9-2D0E-481E-9631-5FAFA493F6DE}" srcOrd="3" destOrd="0" presId="urn:microsoft.com/office/officeart/2008/layout/RadialCluster"/>
    <dgm:cxn modelId="{2CA1A7E7-9DD4-4BB0-AD5B-6D58CE3D99A7}" type="presParOf" srcId="{B231E93E-637B-4642-A065-8B2FF8C9D92E}" destId="{6603FD3E-891A-4CE0-8257-2AF99CF1ED3A}" srcOrd="4" destOrd="0" presId="urn:microsoft.com/office/officeart/2008/layout/RadialCluster"/>
    <dgm:cxn modelId="{23A2DAA1-97CD-48EC-BB15-9F7721178C92}" type="presParOf" srcId="{B231E93E-637B-4642-A065-8B2FF8C9D92E}" destId="{3BCDA9BF-97CB-4474-8B01-A8714F9D597D}" srcOrd="5" destOrd="0" presId="urn:microsoft.com/office/officeart/2008/layout/RadialCluster"/>
    <dgm:cxn modelId="{885CF7C5-1BB9-4E4D-8214-94664A98B1D2}" type="presParOf" srcId="{B231E93E-637B-4642-A065-8B2FF8C9D92E}" destId="{77B278A2-7D82-4CCF-8ED4-8E50F57029E9}" srcOrd="6" destOrd="0" presId="urn:microsoft.com/office/officeart/2008/layout/RadialCluster"/>
    <dgm:cxn modelId="{6C3E3DF0-1BB8-4AE7-97EF-D79C1797E2CE}" type="presParOf" srcId="{B231E93E-637B-4642-A065-8B2FF8C9D92E}" destId="{63D63376-652F-45E3-BB45-A824C9CFD2A8}" srcOrd="7" destOrd="0" presId="urn:microsoft.com/office/officeart/2008/layout/RadialCluster"/>
    <dgm:cxn modelId="{E9A2BDE9-48F2-4569-A93E-DD53CC5E8B65}" type="presParOf" srcId="{B231E93E-637B-4642-A065-8B2FF8C9D92E}" destId="{0D9847E5-F595-4446-BED7-079214ABE71A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E0FA80-4A75-43A0-B73E-774C45218DEA}">
      <dsp:nvSpPr>
        <dsp:cNvPr id="0" name=""/>
        <dsp:cNvSpPr/>
      </dsp:nvSpPr>
      <dsp:spPr>
        <a:xfrm>
          <a:off x="2288444" y="1507590"/>
          <a:ext cx="3244505" cy="151700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latin typeface="Georgia" panose="02040502050405020303" pitchFamily="18" charset="0"/>
            </a:rPr>
            <a:t>Как же осуществляется наставничество?</a:t>
          </a:r>
        </a:p>
      </dsp:txBody>
      <dsp:txXfrm>
        <a:off x="2362498" y="1581644"/>
        <a:ext cx="3096397" cy="1368898"/>
      </dsp:txXfrm>
    </dsp:sp>
    <dsp:sp modelId="{AECD7E05-4142-4B30-A9DA-F33E312F2240}">
      <dsp:nvSpPr>
        <dsp:cNvPr id="0" name=""/>
        <dsp:cNvSpPr/>
      </dsp:nvSpPr>
      <dsp:spPr>
        <a:xfrm rot="16200005">
          <a:off x="3755075" y="1351967"/>
          <a:ext cx="31124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1247" y="0"/>
              </a:lnTo>
            </a:path>
          </a:pathLst>
        </a:custGeom>
        <a:noFill/>
        <a:ln w="38100" cap="flat" cmpd="sng" algn="ctr">
          <a:solidFill>
            <a:schemeClr val="accent2"/>
          </a:solidFill>
          <a:prstDash val="solid"/>
          <a:round/>
          <a:headEnd type="none" w="med" len="med"/>
          <a:tailEnd type="arrow" w="med" len="med"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AA2633A9-72A3-4ED8-966D-530A99B0140C}">
      <dsp:nvSpPr>
        <dsp:cNvPr id="0" name=""/>
        <dsp:cNvSpPr/>
      </dsp:nvSpPr>
      <dsp:spPr>
        <a:xfrm>
          <a:off x="2004260" y="24220"/>
          <a:ext cx="3812879" cy="1172122"/>
        </a:xfrm>
        <a:prstGeom prst="round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Georgia" panose="02040502050405020303" pitchFamily="18" charset="0"/>
            </a:rPr>
            <a:t>Форма наставничества «НАСТАВНИК-МОЛОДОЙ ПЕДАГОГ»</a:t>
          </a:r>
        </a:p>
      </dsp:txBody>
      <dsp:txXfrm>
        <a:off x="2061478" y="81438"/>
        <a:ext cx="3698443" cy="1057686"/>
      </dsp:txXfrm>
    </dsp:sp>
    <dsp:sp modelId="{06D9C5B9-2D0E-481E-9631-5FAFA493F6DE}">
      <dsp:nvSpPr>
        <dsp:cNvPr id="0" name=""/>
        <dsp:cNvSpPr/>
      </dsp:nvSpPr>
      <dsp:spPr>
        <a:xfrm rot="2392296">
          <a:off x="4733989" y="3258347"/>
          <a:ext cx="72925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29251" y="0"/>
              </a:lnTo>
            </a:path>
          </a:pathLst>
        </a:custGeom>
        <a:noFill/>
        <a:ln w="38100" cap="flat" cmpd="sng" algn="ctr">
          <a:solidFill>
            <a:schemeClr val="accent2"/>
          </a:solidFill>
          <a:prstDash val="solid"/>
          <a:round/>
          <a:headEnd type="none" w="med" len="med"/>
          <a:tailEnd type="arrow" w="med" len="med"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603FD3E-891A-4CE0-8257-2AF99CF1ED3A}">
      <dsp:nvSpPr>
        <dsp:cNvPr id="0" name=""/>
        <dsp:cNvSpPr/>
      </dsp:nvSpPr>
      <dsp:spPr>
        <a:xfrm>
          <a:off x="4421486" y="3492098"/>
          <a:ext cx="3317200" cy="1172122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Georgia" panose="02040502050405020303" pitchFamily="18" charset="0"/>
            </a:rPr>
            <a:t>Классное руководство (работа с учащимися, родителями)</a:t>
          </a:r>
        </a:p>
      </dsp:txBody>
      <dsp:txXfrm>
        <a:off x="4478704" y="3549316"/>
        <a:ext cx="3202764" cy="1057686"/>
      </dsp:txXfrm>
    </dsp:sp>
    <dsp:sp modelId="{3BCDA9BF-97CB-4474-8B01-A8714F9D597D}">
      <dsp:nvSpPr>
        <dsp:cNvPr id="0" name=""/>
        <dsp:cNvSpPr/>
      </dsp:nvSpPr>
      <dsp:spPr>
        <a:xfrm rot="8277299">
          <a:off x="2534414" y="3230286"/>
          <a:ext cx="61425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14259" y="0"/>
              </a:lnTo>
            </a:path>
          </a:pathLst>
        </a:custGeom>
        <a:noFill/>
        <a:ln w="57150" cap="flat" cmpd="sng" algn="ctr">
          <a:solidFill>
            <a:schemeClr val="accent2"/>
          </a:solidFill>
          <a:prstDash val="solid"/>
          <a:round/>
          <a:headEnd type="none" w="med" len="med"/>
          <a:tailEnd type="arrow" w="med" len="med"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77B278A2-7D82-4CCF-8ED4-8E50F57029E9}">
      <dsp:nvSpPr>
        <dsp:cNvPr id="0" name=""/>
        <dsp:cNvSpPr/>
      </dsp:nvSpPr>
      <dsp:spPr>
        <a:xfrm>
          <a:off x="56365" y="3435975"/>
          <a:ext cx="3575290" cy="1387828"/>
        </a:xfrm>
        <a:prstGeom prst="round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Georgia" panose="02040502050405020303" pitchFamily="18" charset="0"/>
            </a:rPr>
            <a:t>Помощь</a:t>
          </a:r>
          <a:r>
            <a:rPr lang="ru-RU" sz="1200" kern="1200" baseline="0" dirty="0">
              <a:latin typeface="Georgia" panose="02040502050405020303" pitchFamily="18" charset="0"/>
            </a:rPr>
            <a:t> в учебной деятельности молодого педагога: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baseline="0" dirty="0">
              <a:latin typeface="Georgia" panose="02040502050405020303" pitchFamily="18" charset="0"/>
            </a:rPr>
            <a:t>- подготовка к урокам;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baseline="0" dirty="0">
              <a:latin typeface="Georgia" panose="02040502050405020303" pitchFamily="18" charset="0"/>
            </a:rPr>
            <a:t>- повышение квалификации;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baseline="0" dirty="0">
              <a:latin typeface="Georgia" panose="02040502050405020303" pitchFamily="18" charset="0"/>
            </a:rPr>
            <a:t> -  применение инновационных технологий в образовательном процессе.</a:t>
          </a:r>
          <a:endParaRPr lang="ru-RU" sz="1200" kern="1200" dirty="0">
            <a:latin typeface="Georgia" panose="02040502050405020303" pitchFamily="18" charset="0"/>
          </a:endParaRPr>
        </a:p>
      </dsp:txBody>
      <dsp:txXfrm>
        <a:off x="124113" y="3503723"/>
        <a:ext cx="3439794" cy="1252332"/>
      </dsp:txXfrm>
    </dsp:sp>
    <dsp:sp modelId="{63D63376-652F-45E3-BB45-A824C9CFD2A8}">
      <dsp:nvSpPr>
        <dsp:cNvPr id="0" name=""/>
        <dsp:cNvSpPr/>
      </dsp:nvSpPr>
      <dsp:spPr>
        <a:xfrm rot="5209025">
          <a:off x="3149475" y="3873917"/>
          <a:ext cx="170126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01265" y="0"/>
              </a:lnTo>
            </a:path>
          </a:pathLst>
        </a:custGeom>
        <a:noFill/>
        <a:ln w="38100" cap="flat" cmpd="sng" algn="ctr">
          <a:solidFill>
            <a:schemeClr val="accent2"/>
          </a:solidFill>
          <a:prstDash val="solid"/>
          <a:round/>
          <a:headEnd type="none" w="med" len="med"/>
          <a:tailEnd type="arrow" w="med" len="med"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D9847E5-F595-4446-BED7-079214ABE71A}">
      <dsp:nvSpPr>
        <dsp:cNvPr id="0" name=""/>
        <dsp:cNvSpPr/>
      </dsp:nvSpPr>
      <dsp:spPr>
        <a:xfrm>
          <a:off x="2266134" y="4723238"/>
          <a:ext cx="3621437" cy="1061509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prstClr val="white"/>
              </a:solidFill>
              <a:latin typeface="Georgia" panose="02040502050405020303" pitchFamily="18" charset="0"/>
              <a:ea typeface="+mn-ea"/>
              <a:cs typeface="+mn-cs"/>
            </a:rPr>
            <a:t>Совместная</a:t>
          </a:r>
          <a:r>
            <a:rPr lang="ru-RU" sz="1800" kern="1200" baseline="0" dirty="0">
              <a:solidFill>
                <a:prstClr val="white"/>
              </a:solidFill>
              <a:latin typeface="Georgia" panose="02040502050405020303" pitchFamily="18" charset="0"/>
              <a:ea typeface="+mn-ea"/>
              <a:cs typeface="+mn-cs"/>
            </a:rPr>
            <a:t> работа советника и руководителя школьного  Движения Первых</a:t>
          </a:r>
          <a:endParaRPr lang="ru-RU" sz="1800" kern="1200" dirty="0">
            <a:solidFill>
              <a:prstClr val="white"/>
            </a:solidFill>
            <a:latin typeface="Georgia" panose="02040502050405020303" pitchFamily="18" charset="0"/>
            <a:ea typeface="+mn-ea"/>
            <a:cs typeface="+mn-cs"/>
          </a:endParaRPr>
        </a:p>
      </dsp:txBody>
      <dsp:txXfrm>
        <a:off x="2317953" y="4775057"/>
        <a:ext cx="3517799" cy="9578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55635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reveal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77866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reveal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80971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reveal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3683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reveal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6697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reveal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5583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reveal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0832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reveal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63341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reveal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32381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reveal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15065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reveal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5738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reveal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2331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xmlns="" Requires="p14">
      <p:transition spd="slow">
        <p14:reveal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gif"/><Relationship Id="rId5" Type="http://schemas.openxmlformats.org/officeDocument/2006/relationships/image" Target="../media/image8.gif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10" Type="http://schemas.openxmlformats.org/officeDocument/2006/relationships/image" Target="../media/image22.pn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gif"/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diagramData" Target="../diagrams/data1.xml"/><Relationship Id="rId7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microsoft.com/office/2007/relationships/diagramDrawing" Target="../diagrams/drawing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jpeg"/><Relationship Id="rId7" Type="http://schemas.openxmlformats.org/officeDocument/2006/relationships/image" Target="../media/image37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gif"/><Relationship Id="rId3" Type="http://schemas.openxmlformats.org/officeDocument/2006/relationships/image" Target="../media/image40.jpeg"/><Relationship Id="rId7" Type="http://schemas.openxmlformats.org/officeDocument/2006/relationships/image" Target="../media/image44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11" Type="http://schemas.openxmlformats.org/officeDocument/2006/relationships/image" Target="../media/image63.png"/><Relationship Id="rId5" Type="http://schemas.openxmlformats.org/officeDocument/2006/relationships/image" Target="../media/image57.jpeg"/><Relationship Id="rId10" Type="http://schemas.openxmlformats.org/officeDocument/2006/relationships/image" Target="../media/image62.png"/><Relationship Id="rId4" Type="http://schemas.openxmlformats.org/officeDocument/2006/relationships/image" Target="../media/image56.jpeg"/><Relationship Id="rId9" Type="http://schemas.openxmlformats.org/officeDocument/2006/relationships/image" Target="../media/image6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jpe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image" Target="../media/image72.jpeg"/><Relationship Id="rId7" Type="http://schemas.openxmlformats.org/officeDocument/2006/relationships/image" Target="../media/image76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Relationship Id="rId9" Type="http://schemas.openxmlformats.org/officeDocument/2006/relationships/image" Target="../media/image7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jpeg"/><Relationship Id="rId7" Type="http://schemas.openxmlformats.org/officeDocument/2006/relationships/image" Target="../media/image83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Relationship Id="rId9" Type="http://schemas.openxmlformats.org/officeDocument/2006/relationships/image" Target="../media/image85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2.gif"/><Relationship Id="rId4" Type="http://schemas.openxmlformats.org/officeDocument/2006/relationships/image" Target="../media/image9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731308" y="573172"/>
            <a:ext cx="6336992" cy="258532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r>
              <a:rPr lang="ru-RU" sz="5400" b="1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Практика </a:t>
            </a:r>
          </a:p>
          <a:p>
            <a:pPr algn="ctr"/>
            <a:r>
              <a:rPr lang="ru-RU" sz="5400" b="1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наставничества.</a:t>
            </a:r>
          </a:p>
          <a:p>
            <a:pPr algn="ctr"/>
            <a:r>
              <a:rPr lang="ru-RU" sz="5400" b="1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 Путь к успеху</a:t>
            </a:r>
            <a:r>
              <a:rPr lang="ru-RU" sz="5400" b="1" i="1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183360D-ABE2-A605-474D-046A61B98AC1}"/>
              </a:ext>
            </a:extLst>
          </p:cNvPr>
          <p:cNvSpPr txBox="1"/>
          <p:nvPr/>
        </p:nvSpPr>
        <p:spPr>
          <a:xfrm>
            <a:off x="2454216" y="3263041"/>
            <a:ext cx="463238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/>
            <a:r>
              <a:rPr lang="ru-RU" sz="1600" b="1" i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Georgia" panose="02040502050405020303" pitchFamily="18" charset="0"/>
                <a:cs typeface="Arial" panose="020B0604020202020204" pitchFamily="34" charset="0"/>
              </a:rPr>
              <a:t>Зайцева Наталья Анатольевна,  </a:t>
            </a:r>
          </a:p>
          <a:p>
            <a:pPr algn="ctr" eaLnBrk="0" fontAlgn="base" hangingPunct="0"/>
            <a:r>
              <a:rPr lang="ru-RU" sz="1600" b="1" i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Georgia" panose="02040502050405020303" pitchFamily="18" charset="0"/>
                <a:cs typeface="Arial" panose="020B0604020202020204" pitchFamily="34" charset="0"/>
              </a:rPr>
              <a:t> учитель русского языка и </a:t>
            </a:r>
            <a:r>
              <a:rPr lang="ru-RU" sz="1600" b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Georgia" panose="02040502050405020303" pitchFamily="18" charset="0"/>
                <a:cs typeface="Arial" panose="020B0604020202020204" pitchFamily="34" charset="0"/>
              </a:rPr>
              <a:t>литературы</a:t>
            </a:r>
            <a:r>
              <a:rPr lang="ru-RU" sz="1600" b="1" i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Georgia" panose="02040502050405020303" pitchFamily="18" charset="0"/>
                <a:cs typeface="Arial" panose="020B0604020202020204" pitchFamily="34" charset="0"/>
              </a:rPr>
              <a:t>                                   Муниципального казенного общеобразовательного   учреждения </a:t>
            </a:r>
            <a:r>
              <a:rPr lang="ru-RU" sz="1600" b="1" i="1" dirty="0" err="1">
                <a:ln>
                  <a:solidFill>
                    <a:schemeClr val="bg1">
                      <a:lumMod val="75000"/>
                    </a:schemeClr>
                  </a:solidFill>
                </a:ln>
                <a:latin typeface="Georgia" panose="02040502050405020303" pitchFamily="18" charset="0"/>
                <a:cs typeface="Arial" panose="020B0604020202020204" pitchFamily="34" charset="0"/>
              </a:rPr>
              <a:t>Песковатской</a:t>
            </a:r>
            <a:r>
              <a:rPr lang="ru-RU" sz="1600" b="1" i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Georgia" panose="02040502050405020303" pitchFamily="18" charset="0"/>
                <a:cs typeface="Arial" panose="020B0604020202020204" pitchFamily="34" charset="0"/>
              </a:rPr>
              <a:t> средней школы</a:t>
            </a:r>
          </a:p>
          <a:p>
            <a:pPr algn="ctr" eaLnBrk="0" fontAlgn="base" hangingPunct="0"/>
            <a:r>
              <a:rPr lang="ru-RU" sz="1600" b="1" i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Georgia" panose="02040502050405020303" pitchFamily="18" charset="0"/>
                <a:cs typeface="Arial" panose="020B0604020202020204" pitchFamily="34" charset="0"/>
              </a:rPr>
              <a:t>Дубовского муниципального района</a:t>
            </a:r>
          </a:p>
          <a:p>
            <a:pPr algn="ctr" eaLnBrk="0" fontAlgn="base" hangingPunct="0"/>
            <a:r>
              <a:rPr lang="ru-RU" sz="1600" b="1" i="1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Georgia" panose="02040502050405020303" pitchFamily="18" charset="0"/>
                <a:cs typeface="Arial" panose="020B0604020202020204" pitchFamily="34" charset="0"/>
              </a:rPr>
              <a:t> Волгоградской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xmlns="" val="2552666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905850F-5498-86AB-99FB-84E39BFEF700}"/>
              </a:ext>
            </a:extLst>
          </p:cNvPr>
          <p:cNvSpPr txBox="1"/>
          <p:nvPr/>
        </p:nvSpPr>
        <p:spPr>
          <a:xfrm>
            <a:off x="767751" y="656409"/>
            <a:ext cx="772926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800" b="1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Мои наставники</a:t>
            </a:r>
            <a:endParaRPr lang="ru-RU" sz="4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9AF40BA-8A83-B734-7D1E-5E05EE897E23}"/>
              </a:ext>
            </a:extLst>
          </p:cNvPr>
          <p:cNvSpPr txBox="1"/>
          <p:nvPr/>
        </p:nvSpPr>
        <p:spPr>
          <a:xfrm>
            <a:off x="1184064" y="5508542"/>
            <a:ext cx="30946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0000"/>
                </a:solidFill>
                <a:latin typeface="Bahnschrift" panose="020B0502040204020203" pitchFamily="34" charset="0"/>
              </a:rPr>
              <a:t>Кошелева </a:t>
            </a:r>
          </a:p>
          <a:p>
            <a:pPr algn="ctr"/>
            <a:r>
              <a:rPr lang="ru-RU" sz="2000" dirty="0">
                <a:solidFill>
                  <a:srgbClr val="000000"/>
                </a:solidFill>
                <a:latin typeface="Bahnschrift" panose="020B0502040204020203" pitchFamily="34" charset="0"/>
              </a:rPr>
              <a:t>Любовь Васильевна</a:t>
            </a:r>
            <a:endParaRPr lang="ru-RU" sz="2000" dirty="0">
              <a:latin typeface="Bahnschrift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5CD4B24-4A17-A489-A2FD-E1718182FEEF}"/>
              </a:ext>
            </a:extLst>
          </p:cNvPr>
          <p:cNvSpPr txBox="1"/>
          <p:nvPr/>
        </p:nvSpPr>
        <p:spPr>
          <a:xfrm>
            <a:off x="4572000" y="5520169"/>
            <a:ext cx="35654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0000"/>
                </a:solidFill>
                <a:latin typeface="Bahnschrift" panose="020B0502040204020203" pitchFamily="34" charset="0"/>
              </a:rPr>
              <a:t>Исайкина </a:t>
            </a:r>
          </a:p>
          <a:p>
            <a:pPr algn="ctr"/>
            <a:r>
              <a:rPr lang="ru-RU" sz="2000" dirty="0">
                <a:solidFill>
                  <a:srgbClr val="000000"/>
                </a:solidFill>
                <a:latin typeface="Bahnschrift" panose="020B0502040204020203" pitchFamily="34" charset="0"/>
              </a:rPr>
              <a:t>Ольга Ивановна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FD002D2-6381-4647-AB87-9724595BC60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75833" y="1578006"/>
            <a:ext cx="2785167" cy="37019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D20B746-1B38-42D9-9810-C69F65BE442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2964" y="1578006"/>
            <a:ext cx="2776491" cy="37019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528998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B8B66A8-14D8-4928-8CB9-431E829E7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DF0045B-8470-4821-BEE9-73D13C83DAE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2900" y="1910919"/>
            <a:ext cx="3400148" cy="45335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E5D9825-9C68-46F6-A58D-C1DF4CC07C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34649" y="658427"/>
            <a:ext cx="4176451" cy="3132338"/>
          </a:xfrm>
          <a:prstGeom prst="rect">
            <a:avLst/>
          </a:prstGeom>
        </p:spPr>
      </p:pic>
      <p:pic>
        <p:nvPicPr>
          <p:cNvPr id="2050" name="Picture 2" descr="three different colored stars on a white background one red one blue">
            <a:extLst>
              <a:ext uri="{FF2B5EF4-FFF2-40B4-BE49-F238E27FC236}">
                <a16:creationId xmlns:a16="http://schemas.microsoft.com/office/drawing/2014/main" xmlns="" id="{1ECCD64F-7801-448C-9F3C-3DBD6A7F0AA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57926" y="3988213"/>
            <a:ext cx="1856912" cy="200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hree different colored stars on a white background one red one blue">
            <a:extLst>
              <a:ext uri="{FF2B5EF4-FFF2-40B4-BE49-F238E27FC236}">
                <a16:creationId xmlns:a16="http://schemas.microsoft.com/office/drawing/2014/main" xmlns="" id="{422125A1-F4D2-4F18-9AA0-B823EB4862B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2867" y="562669"/>
            <a:ext cx="1074372" cy="1159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44919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2CCC209-06B1-401A-A4E5-91507F3AB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8839986-5579-4622-9F89-985C2FF985E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9082" y="3389267"/>
            <a:ext cx="3150583" cy="2362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A2670B4-33B4-4CA2-A132-71A764C6D0D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40151" y="4057096"/>
            <a:ext cx="3042082" cy="2281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2F143D2-2A13-48A4-B709-9110B7CF83F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t="8349" b="8349"/>
          <a:stretch/>
        </p:blipFill>
        <p:spPr>
          <a:xfrm>
            <a:off x="6742819" y="3241827"/>
            <a:ext cx="2115878" cy="23500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351FEAC-EB33-44FF-9B6B-24603D8697E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86547" y="691715"/>
            <a:ext cx="3400150" cy="2550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5C3D2D3-7353-4915-80FD-90DC171114C7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71999" y="605161"/>
            <a:ext cx="3515557" cy="2636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992356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1A3C01B-B10A-439B-8E85-B2C92AF87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650"/>
            <a:ext cx="9144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7C2D043-3219-400E-AD38-9F310694696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500" y="704665"/>
            <a:ext cx="2114365" cy="15857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E6F506E-1DE1-4F25-B260-2B1E8849A94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4500" y="4567562"/>
            <a:ext cx="2495612" cy="18717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256CB2A-1BFE-41C8-8536-994F508FA36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95186" y="681246"/>
            <a:ext cx="2868498" cy="1259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D916E79-E200-4347-B5D1-6EF956A641E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60997" y="4138199"/>
            <a:ext cx="1848503" cy="22300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B4E480DC-94F7-499C-B52C-D6FB594EDEC1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702204" y="2123241"/>
            <a:ext cx="1607296" cy="15319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D3AC194-0FB7-44B4-B91A-0CB83ED2DC21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921107" y="4917906"/>
            <a:ext cx="1908328" cy="14312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1A2D8A2-65F6-47D5-8AF9-83AB2A13CD8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/>
          <a:srcRect r="39515"/>
          <a:stretch/>
        </p:blipFill>
        <p:spPr>
          <a:xfrm>
            <a:off x="761932" y="2574575"/>
            <a:ext cx="1529512" cy="11991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B1A37D9-35BC-4456-9860-ADFCF33106C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91444" y="1718606"/>
            <a:ext cx="4267570" cy="32494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xmlns="" val="3204131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4C393C5-87A7-413F-8114-3B4140844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EC9A173-C07B-4E1D-BC6A-919052C9812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1958" y="3036163"/>
            <a:ext cx="1355176" cy="32225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8290950-5A19-4794-936E-42B0DFD273C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41525" y="3062829"/>
            <a:ext cx="2023338" cy="312786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37C9F61-9205-4E91-8512-C50DFFC701F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79138" y="3534499"/>
            <a:ext cx="3541595" cy="265619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D5A2482-06D5-4655-9F36-2AD0CF1FB820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13094" y="624103"/>
            <a:ext cx="3273684" cy="245526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B725872-2833-45D1-9B60-E60BBFD7546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52317" y="624103"/>
            <a:ext cx="1746009" cy="2328011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5CDA57DD-E299-447E-B7F7-3E5A83AE1168}"/>
              </a:ext>
            </a:extLst>
          </p:cNvPr>
          <p:cNvSpPr/>
          <p:nvPr/>
        </p:nvSpPr>
        <p:spPr>
          <a:xfrm>
            <a:off x="2682034" y="1379860"/>
            <a:ext cx="25476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Время наград, </a:t>
            </a:r>
          </a:p>
          <a:p>
            <a:r>
              <a:rPr lang="ru-RU" sz="2000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время впечатлений.</a:t>
            </a:r>
          </a:p>
        </p:txBody>
      </p:sp>
      <p:pic>
        <p:nvPicPr>
          <p:cNvPr id="1028" name="Picture 4" descr="a cartoon drawing of a yellow star with a smile on its face">
            <a:extLst>
              <a:ext uri="{FF2B5EF4-FFF2-40B4-BE49-F238E27FC236}">
                <a16:creationId xmlns:a16="http://schemas.microsoft.com/office/drawing/2014/main" xmlns="" id="{BDCEACE0-D874-41E8-B338-F341E13413C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14115" y="347145"/>
            <a:ext cx="1325645" cy="1309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a cartoon drawing of a yellow star with a smile on its face">
            <a:extLst>
              <a:ext uri="{FF2B5EF4-FFF2-40B4-BE49-F238E27FC236}">
                <a16:creationId xmlns:a16="http://schemas.microsoft.com/office/drawing/2014/main" xmlns="" id="{8D3849E8-F6B3-4E0C-87E3-9423DF11FF6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4630" y="2169468"/>
            <a:ext cx="1325645" cy="1309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39990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xmlns="" id="{C4C59E1D-E636-F139-832C-50A683C60F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9574139"/>
              </p:ext>
            </p:extLst>
          </p:nvPr>
        </p:nvGraphicFramePr>
        <p:xfrm>
          <a:off x="715992" y="638355"/>
          <a:ext cx="7643004" cy="5831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1AAD175-5F30-4632-B453-E0467DA88C0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56671" y="855626"/>
            <a:ext cx="1745234" cy="12291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78D97F7-BA19-4D4C-B18F-A6C3B2E3F0AE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915706" y="5359265"/>
            <a:ext cx="1023150" cy="1023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75E3BE3-8888-4C70-8B03-867BAC89319D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654824" y="1011045"/>
            <a:ext cx="1632505" cy="9182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048849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3CC77133-16B9-4951-A6EA-2FA95D8E80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6EEC301-2412-4795-A813-E9230E1DC341}"/>
              </a:ext>
            </a:extLst>
          </p:cNvPr>
          <p:cNvSpPr txBox="1"/>
          <p:nvPr/>
        </p:nvSpPr>
        <p:spPr>
          <a:xfrm>
            <a:off x="2328357" y="525558"/>
            <a:ext cx="4483223" cy="70788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Образование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36D5F91-1B92-4205-8994-3D2426A793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376" y="905990"/>
            <a:ext cx="3515557" cy="26366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392E95D-8311-4868-B102-B32F387180F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311" t="28479" r="6117" b="16116"/>
          <a:stretch/>
        </p:blipFill>
        <p:spPr>
          <a:xfrm>
            <a:off x="629376" y="4292584"/>
            <a:ext cx="4093542" cy="21927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EBFA6E70-0EA7-4F46-B0E5-41E66EF7FFC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87" t="16440" r="2913" b="20129"/>
          <a:stretch/>
        </p:blipFill>
        <p:spPr>
          <a:xfrm>
            <a:off x="4366231" y="1341628"/>
            <a:ext cx="4148393" cy="21927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F73B884-D4CE-44B5-9F74-4AE23174534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05" t="14944" r="6483" b="15294"/>
          <a:stretch/>
        </p:blipFill>
        <p:spPr>
          <a:xfrm>
            <a:off x="4569969" y="4345562"/>
            <a:ext cx="3873017" cy="20868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3214239-B0F8-4AE6-9679-2AA23D462DFC}"/>
              </a:ext>
            </a:extLst>
          </p:cNvPr>
          <p:cNvSpPr txBox="1"/>
          <p:nvPr/>
        </p:nvSpPr>
        <p:spPr>
          <a:xfrm>
            <a:off x="1889290" y="3362404"/>
            <a:ext cx="6285390" cy="1015663"/>
          </a:xfrm>
          <a:prstGeom prst="rect">
            <a:avLst/>
          </a:prstGeom>
          <a:effectLst>
            <a:softEdge rad="317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Gabriola" panose="04040605051002020D02" pitchFamily="82" charset="0"/>
              </a:rPr>
              <a:t>Волгоградский государственный университет (</a:t>
            </a:r>
            <a:r>
              <a:rPr lang="ru-RU" sz="2000" b="1" dirty="0" err="1">
                <a:solidFill>
                  <a:srgbClr val="FF0000"/>
                </a:solidFill>
                <a:latin typeface="Gabriola" panose="04040605051002020D02" pitchFamily="82" charset="0"/>
              </a:rPr>
              <a:t>ВолГУ</a:t>
            </a:r>
            <a:r>
              <a:rPr lang="ru-RU" sz="2000" b="1" dirty="0">
                <a:solidFill>
                  <a:srgbClr val="FF0000"/>
                </a:solidFill>
                <a:latin typeface="Gabriola" panose="04040605051002020D02" pitchFamily="82" charset="0"/>
              </a:rPr>
              <a:t>)</a:t>
            </a:r>
          </a:p>
          <a:p>
            <a:pPr algn="ctr"/>
            <a:r>
              <a:rPr lang="ru-RU" sz="2000" b="1" dirty="0">
                <a:latin typeface="Gabriola" panose="04040605051002020D02" pitchFamily="82" charset="0"/>
              </a:rPr>
              <a:t>Педагогическое образование с двумя профилями подготовки </a:t>
            </a:r>
          </a:p>
          <a:p>
            <a:pPr algn="ctr"/>
            <a:r>
              <a:rPr lang="ru-RU" sz="2000" b="1" dirty="0">
                <a:latin typeface="Gabriola" panose="04040605051002020D02" pitchFamily="82" charset="0"/>
              </a:rPr>
              <a:t>(английский язык и немецкий язык)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E0AD11C-C677-47E0-8AAC-BF15392EBB2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l="12085" t="3776" r="8979" b="7864"/>
          <a:stretch/>
        </p:blipFill>
        <p:spPr>
          <a:xfrm>
            <a:off x="5700933" y="550212"/>
            <a:ext cx="772357" cy="76851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CA5744C-621C-4037-92F2-0A67215FAA51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91865" y="3336451"/>
            <a:ext cx="776127" cy="1154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185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E440ABF2-3291-4333-ABF5-AB7918499D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" y="0"/>
            <a:ext cx="9137905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C1C2683-22EB-4EE9-813A-86169C9D08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4581" y="665826"/>
            <a:ext cx="3395065" cy="2547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C74CEB5-3A2B-4E8D-B34A-ABE19F821F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68694" y="3313591"/>
            <a:ext cx="3264941" cy="2450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29879DF-D3C9-4436-8AC7-0BA2894FEC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64968" y="3759695"/>
            <a:ext cx="3264941" cy="2450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F39BC03F-332B-4984-83E5-3F797529975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1267434"/>
            <a:ext cx="3072616" cy="23059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a purple book with the word english on it">
            <a:extLst>
              <a:ext uri="{FF2B5EF4-FFF2-40B4-BE49-F238E27FC236}">
                <a16:creationId xmlns:a16="http://schemas.microsoft.com/office/drawing/2014/main" xmlns="" id="{4DB96ED4-0764-4637-80CB-EAC773B08E1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3849" y="2890097"/>
            <a:ext cx="1295308" cy="129530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a heart with a british flag inside of it on a white background">
            <a:extLst>
              <a:ext uri="{FF2B5EF4-FFF2-40B4-BE49-F238E27FC236}">
                <a16:creationId xmlns:a16="http://schemas.microsoft.com/office/drawing/2014/main" xmlns="" id="{C61C6200-7687-4DBF-A4E2-80CB41E7C53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38482">
            <a:off x="7460544" y="665826"/>
            <a:ext cx="733638" cy="70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a heart with a british flag inside of it on a white background">
            <a:extLst>
              <a:ext uri="{FF2B5EF4-FFF2-40B4-BE49-F238E27FC236}">
                <a16:creationId xmlns:a16="http://schemas.microsoft.com/office/drawing/2014/main" xmlns="" id="{905B9A00-31C3-4844-AF22-35A4FFA2A4A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3651905">
            <a:off x="813090" y="5609799"/>
            <a:ext cx="807570" cy="771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51095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EB42E9E-76F5-4B6F-899F-A7FEC939C5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294" y="-18332"/>
            <a:ext cx="913790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8980BF1-ACA1-4357-A89E-4DA26D48BB98}"/>
              </a:ext>
            </a:extLst>
          </p:cNvPr>
          <p:cNvSpPr txBox="1"/>
          <p:nvPr/>
        </p:nvSpPr>
        <p:spPr>
          <a:xfrm>
            <a:off x="1769301" y="429068"/>
            <a:ext cx="42346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Саморазвитие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D9AD86D-2A32-4480-B7AC-BA33435E31F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7638" b="2654"/>
          <a:stretch/>
        </p:blipFill>
        <p:spPr>
          <a:xfrm>
            <a:off x="795336" y="3696398"/>
            <a:ext cx="2205319" cy="26378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330F052-8DD0-4E5C-B085-5E6CBDC6093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934742">
            <a:off x="2974258" y="1678990"/>
            <a:ext cx="2267935" cy="3023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346CE09-F487-44EA-830F-9CA1117892B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82671" y="355781"/>
            <a:ext cx="3210485" cy="226757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B99DC884-7D96-4470-B06E-EFE90DA4A9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019" y="910285"/>
            <a:ext cx="2017951" cy="278611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8482FA77-F6D2-4045-96EF-1426E585919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460687" y="2382166"/>
            <a:ext cx="3212077" cy="226757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408A770F-24A9-4B2F-89E4-EA5DA4DF8F5B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705580" y="4261397"/>
            <a:ext cx="3201278" cy="2267572"/>
          </a:xfrm>
          <a:prstGeom prst="rect">
            <a:avLst/>
          </a:prstGeom>
        </p:spPr>
      </p:pic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xmlns="" id="{72427060-7811-47EC-B06E-54CE1E248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11398" y="5039302"/>
            <a:ext cx="1038545" cy="1038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icture background">
            <a:extLst>
              <a:ext uri="{FF2B5EF4-FFF2-40B4-BE49-F238E27FC236}">
                <a16:creationId xmlns:a16="http://schemas.microsoft.com/office/drawing/2014/main" xmlns="" id="{573B1108-B16F-41DC-8B91-87A1487CE7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73046" y="1210241"/>
            <a:ext cx="1013579" cy="1013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4723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3E2A2712-B5FA-4EA7-B3E4-DFCAFDD51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" y="0"/>
            <a:ext cx="9137905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363C9DF-3472-413F-B7AF-6DDECDA875A3}"/>
              </a:ext>
            </a:extLst>
          </p:cNvPr>
          <p:cNvSpPr txBox="1"/>
          <p:nvPr/>
        </p:nvSpPr>
        <p:spPr>
          <a:xfrm>
            <a:off x="3073059" y="540091"/>
            <a:ext cx="2743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Руководитель  «Движение Первых»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1642722-6C50-4421-9F59-6D53DFAAC7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1631" y="1070173"/>
            <a:ext cx="3253831" cy="24403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C02FD07-079C-4D49-8838-00ED3D02FF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40304" y="789149"/>
            <a:ext cx="3253831" cy="24403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88AD48B3-F1F8-4811-A835-7D2AD1B964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01143" y="3961229"/>
            <a:ext cx="3503720" cy="26277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FFBD0241-3673-4113-9086-EE9FB4668F4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321" t="13333" r="13107"/>
          <a:stretch/>
        </p:blipFill>
        <p:spPr>
          <a:xfrm>
            <a:off x="586919" y="3638755"/>
            <a:ext cx="2119171" cy="20384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11571865-DC35-4E14-BC64-82DC66A3A7A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13066" y="2167304"/>
            <a:ext cx="2743201" cy="20574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735E5EB-561D-460F-87BD-5B961526311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/>
          <a:srcRect r="6923"/>
          <a:stretch/>
        </p:blipFill>
        <p:spPr>
          <a:xfrm>
            <a:off x="6186116" y="4094853"/>
            <a:ext cx="2226696" cy="23605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xmlns="" id="{475E5E26-2A8F-4360-8E3A-B9E912834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73826" y="3323718"/>
            <a:ext cx="871505" cy="11971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E46524D-60DE-440E-89D0-1514B0C8639F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1398673">
            <a:off x="5856129" y="3053038"/>
            <a:ext cx="1403465" cy="14034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11CC588-60CB-42D8-81F2-4B81E740C9F6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842875" y="1359457"/>
            <a:ext cx="1458248" cy="866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023351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3DEF5CCD-F4F1-41BD-B48F-B35964F65B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536AB6A-86E3-41B2-BCE1-444251E854F7}"/>
              </a:ext>
            </a:extLst>
          </p:cNvPr>
          <p:cNvSpPr txBox="1"/>
          <p:nvPr/>
        </p:nvSpPr>
        <p:spPr>
          <a:xfrm>
            <a:off x="1995490" y="3096316"/>
            <a:ext cx="4953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Руководитель «Точка Роста»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1748FE5-BE4A-4AB7-8BD6-538DA485F46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85492" y="3912303"/>
            <a:ext cx="3325397" cy="2494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BC40F7B-1EAE-4F79-A3AD-FB673FF13DE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14643" y="680289"/>
            <a:ext cx="3000097" cy="22500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ED2C16FF-A381-4157-A912-B685BA49724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4434" t="9370" b="17281"/>
          <a:stretch/>
        </p:blipFill>
        <p:spPr>
          <a:xfrm>
            <a:off x="637770" y="3681091"/>
            <a:ext cx="2274019" cy="23271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4A20D2C-DA03-48B6-9149-36BA3712B1E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21485" y="512519"/>
            <a:ext cx="1910130" cy="2546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4177887-40A5-4B55-A181-378F91827F0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44" t="36246" r="-744"/>
          <a:stretch/>
        </p:blipFill>
        <p:spPr>
          <a:xfrm>
            <a:off x="800282" y="1039568"/>
            <a:ext cx="2514361" cy="21373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3BA891FC-E13E-48C4-9917-AEC960527201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33588" y="3067647"/>
            <a:ext cx="1935523" cy="10493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D4C5FCE-73D1-48FB-8209-980F64764DB6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984592" y="3989845"/>
            <a:ext cx="2521638" cy="18912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186508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3191AF1-53E9-4A5B-AE98-99F716EFA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1D16283-5C9C-41F7-A78E-91E5C8BD7945}"/>
              </a:ext>
            </a:extLst>
          </p:cNvPr>
          <p:cNvSpPr txBox="1"/>
          <p:nvPr/>
        </p:nvSpPr>
        <p:spPr>
          <a:xfrm>
            <a:off x="2681056" y="506027"/>
            <a:ext cx="3488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Классный руководитель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1A99AB1-13E4-43DD-98AC-D04B89E60E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423" y="1012066"/>
            <a:ext cx="5941697" cy="2339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69E74CB-ECAB-4226-8F96-3399AFC1836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0259"/>
          <a:stretch/>
        </p:blipFill>
        <p:spPr>
          <a:xfrm>
            <a:off x="685299" y="3351609"/>
            <a:ext cx="2340931" cy="2488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7ECEC817-C3E8-45AC-B87B-88899FD7472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233" t="19902" r="2233" b="3432"/>
          <a:stretch/>
        </p:blipFill>
        <p:spPr>
          <a:xfrm>
            <a:off x="6169980" y="3193902"/>
            <a:ext cx="2288721" cy="2339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AA2DDE8-2265-4479-8875-495F7F01EA4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873" r="7281" b="4531"/>
          <a:stretch/>
        </p:blipFill>
        <p:spPr>
          <a:xfrm>
            <a:off x="2929177" y="4774224"/>
            <a:ext cx="3337857" cy="17520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3E16BAD-F6A8-401E-9CAF-9D9CAC0618B7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15557" y="3268463"/>
            <a:ext cx="2141819" cy="16063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 descr="Picture background">
            <a:extLst>
              <a:ext uri="{FF2B5EF4-FFF2-40B4-BE49-F238E27FC236}">
                <a16:creationId xmlns:a16="http://schemas.microsoft.com/office/drawing/2014/main" xmlns="" id="{7B4334DB-8151-4835-B94A-57A77940C4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776" r="22350"/>
          <a:stretch/>
        </p:blipFill>
        <p:spPr bwMode="auto">
          <a:xfrm>
            <a:off x="6475947" y="5288553"/>
            <a:ext cx="1128628" cy="12569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3D97EB3-0AEE-4D1C-8679-C7418DEB8445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61887" y="603681"/>
            <a:ext cx="1256958" cy="1256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791900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2959A239-4987-47C0-83B0-BAB8016D5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6DA30F9-FFDF-49A0-8D28-9D2CBFC51E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1047" y="1860874"/>
            <a:ext cx="3382391" cy="45098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FA21B17-039A-42B4-BA45-045B53C1C8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46343" y="2094207"/>
            <a:ext cx="2111476" cy="28123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749F3A3A-5DD0-41EB-A351-0F386265DE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88598" y="4115802"/>
            <a:ext cx="3207799" cy="24058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2C9219A-2F29-46AC-81EB-6CC28D10EE8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00979" y="487721"/>
            <a:ext cx="3383038" cy="22544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CB6ABC62-61E5-4D97-B880-4CB7B5591D1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48273" y="2528981"/>
            <a:ext cx="2573481" cy="19301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C743B6E-554C-4EC1-9852-E7E84453855B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74332" y="500778"/>
            <a:ext cx="2139076" cy="1360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0" name="Picture 2" descr="a cartoon drawing of a finger heart with a pink heart above it">
            <a:extLst>
              <a:ext uri="{FF2B5EF4-FFF2-40B4-BE49-F238E27FC236}">
                <a16:creationId xmlns:a16="http://schemas.microsoft.com/office/drawing/2014/main" xmlns="" id="{33C76F02-5BBE-4F92-9B44-D47C06D25F9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69348" y="4810323"/>
            <a:ext cx="835721" cy="136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30686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2959A239-4987-47C0-83B0-BAB8016D5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763" y="0"/>
            <a:ext cx="9144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085B04E-DE7A-42BF-986C-B9C6E9113D8F}"/>
              </a:ext>
            </a:extLst>
          </p:cNvPr>
          <p:cNvSpPr txBox="1"/>
          <p:nvPr/>
        </p:nvSpPr>
        <p:spPr>
          <a:xfrm>
            <a:off x="748708" y="494057"/>
            <a:ext cx="4225770" cy="40011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Педагогический дебют»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963CE0F-06D1-4525-A31E-3CE19E3F028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10152" r="17754"/>
          <a:stretch/>
        </p:blipFill>
        <p:spPr>
          <a:xfrm>
            <a:off x="778662" y="2863063"/>
            <a:ext cx="3566210" cy="3709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624CD1F-5D96-4883-8CE3-794A8E4B2BB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57294" y="614212"/>
            <a:ext cx="3214734" cy="2953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6BA958E0-1988-43BF-91CF-CE032930E92C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36185" y="3503358"/>
            <a:ext cx="2181700" cy="2908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6C661043-080F-4D69-99D5-23746E88108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69831" y="894167"/>
            <a:ext cx="2921366" cy="2191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976036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D2D1634-D889-4901-86DC-63128E301A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35DCB70-F796-48A0-AA0C-367C4736F04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4009" y="1012054"/>
            <a:ext cx="3787991" cy="50506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E74DE0D-A5A6-442D-85EC-BC18B0D35E80}"/>
              </a:ext>
            </a:extLst>
          </p:cNvPr>
          <p:cNvSpPr txBox="1"/>
          <p:nvPr/>
        </p:nvSpPr>
        <p:spPr>
          <a:xfrm>
            <a:off x="5015883" y="1935333"/>
            <a:ext cx="290299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Наставничество </a:t>
            </a:r>
            <a:r>
              <a:rPr lang="ru-RU" sz="2800" b="1" dirty="0">
                <a:latin typeface="Gabriola" panose="04040605051002020D02" pitchFamily="82" charset="0"/>
              </a:rPr>
              <a:t>-</a:t>
            </a:r>
            <a:r>
              <a:rPr lang="ru-RU" sz="2800" dirty="0">
                <a:latin typeface="Gabriola" panose="04040605051002020D02" pitchFamily="82" charset="0"/>
              </a:rPr>
              <a:t> это не просто одна из форм педагогической деятельности. </a:t>
            </a:r>
          </a:p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Это педагогический дуэт!</a:t>
            </a:r>
          </a:p>
        </p:txBody>
      </p:sp>
      <p:pic>
        <p:nvPicPr>
          <p:cNvPr id="1032" name="Picture 8" descr="two gold stars on a white background with a smaller star in the middle">
            <a:extLst>
              <a:ext uri="{FF2B5EF4-FFF2-40B4-BE49-F238E27FC236}">
                <a16:creationId xmlns:a16="http://schemas.microsoft.com/office/drawing/2014/main" xmlns="" id="{3F116A6F-7D14-49B7-AE13-2DD950DB4A1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16650" y="4164852"/>
            <a:ext cx="2082700" cy="1960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two gold stars on a white background with a smaller star in the middle">
            <a:extLst>
              <a:ext uri="{FF2B5EF4-FFF2-40B4-BE49-F238E27FC236}">
                <a16:creationId xmlns:a16="http://schemas.microsoft.com/office/drawing/2014/main" xmlns="" id="{55A07BC5-A86D-41A8-AFA9-F49E9A48DEE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67341" y="683581"/>
            <a:ext cx="1636082" cy="154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73489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 презент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Тема1 презент" id="{3BB4F129-2350-4C4E-B472-C44261D490EE}" vid="{736138EF-699C-47A5-AC34-D2165B9214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 презент</Template>
  <TotalTime>381</TotalTime>
  <Words>152</Words>
  <Application>Microsoft Office PowerPoint</Application>
  <PresentationFormat>Экран (4:3)</PresentationFormat>
  <Paragraphs>33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Тема1 презент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Пользователь</cp:lastModifiedBy>
  <cp:revision>62</cp:revision>
  <dcterms:created xsi:type="dcterms:W3CDTF">2013-11-19T05:52:05Z</dcterms:created>
  <dcterms:modified xsi:type="dcterms:W3CDTF">2024-11-21T16:39:06Z</dcterms:modified>
</cp:coreProperties>
</file>